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7AC1-5EED-4919-B24C-BEAE4519C84B}" type="datetimeFigureOut">
              <a:rPr lang="ko-KR" altLang="en-US" smtClean="0"/>
              <a:t>2013-08-01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E0E6-5CA7-4981-A4AD-926536B1D35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7AC1-5EED-4919-B24C-BEAE4519C84B}" type="datetimeFigureOut">
              <a:rPr lang="ko-KR" altLang="en-US" smtClean="0"/>
              <a:t>2013-08-01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E0E6-5CA7-4981-A4AD-926536B1D35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7AC1-5EED-4919-B24C-BEAE4519C84B}" type="datetimeFigureOut">
              <a:rPr lang="ko-KR" altLang="en-US" smtClean="0"/>
              <a:t>2013-08-01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E0E6-5CA7-4981-A4AD-926536B1D35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7AC1-5EED-4919-B24C-BEAE4519C84B}" type="datetimeFigureOut">
              <a:rPr lang="ko-KR" altLang="en-US" smtClean="0"/>
              <a:t>2013-08-01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E0E6-5CA7-4981-A4AD-926536B1D35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7AC1-5EED-4919-B24C-BEAE4519C84B}" type="datetimeFigureOut">
              <a:rPr lang="ko-KR" altLang="en-US" smtClean="0"/>
              <a:t>2013-08-01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E0E6-5CA7-4981-A4AD-926536B1D35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7AC1-5EED-4919-B24C-BEAE4519C84B}" type="datetimeFigureOut">
              <a:rPr lang="ko-KR" altLang="en-US" smtClean="0"/>
              <a:t>2013-08-01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E0E6-5CA7-4981-A4AD-926536B1D35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7AC1-5EED-4919-B24C-BEAE4519C84B}" type="datetimeFigureOut">
              <a:rPr lang="ko-KR" altLang="en-US" smtClean="0"/>
              <a:t>2013-08-01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E0E6-5CA7-4981-A4AD-926536B1D35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7AC1-5EED-4919-B24C-BEAE4519C84B}" type="datetimeFigureOut">
              <a:rPr lang="ko-KR" altLang="en-US" smtClean="0"/>
              <a:t>2013-08-01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E0E6-5CA7-4981-A4AD-926536B1D35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7AC1-5EED-4919-B24C-BEAE4519C84B}" type="datetimeFigureOut">
              <a:rPr lang="ko-KR" altLang="en-US" smtClean="0"/>
              <a:t>2013-08-01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E0E6-5CA7-4981-A4AD-926536B1D35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7AC1-5EED-4919-B24C-BEAE4519C84B}" type="datetimeFigureOut">
              <a:rPr lang="ko-KR" altLang="en-US" smtClean="0"/>
              <a:t>2013-08-01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E0E6-5CA7-4981-A4AD-926536B1D35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7AC1-5EED-4919-B24C-BEAE4519C84B}" type="datetimeFigureOut">
              <a:rPr lang="ko-KR" altLang="en-US" smtClean="0"/>
              <a:t>2013-08-01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E0E6-5CA7-4981-A4AD-926536B1D35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77AC1-5EED-4919-B24C-BEAE4519C84B}" type="datetimeFigureOut">
              <a:rPr lang="ko-KR" altLang="en-US" smtClean="0"/>
              <a:t>2013-08-01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BE0E6-5CA7-4981-A4AD-926536B1D35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1691680" y="548680"/>
            <a:ext cx="5544616" cy="5544616"/>
          </a:xfrm>
          <a:prstGeom prst="ellipse">
            <a:avLst/>
          </a:prstGeom>
          <a:noFill/>
          <a:ln w="666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연결선 5"/>
          <p:cNvCxnSpPr/>
          <p:nvPr/>
        </p:nvCxnSpPr>
        <p:spPr>
          <a:xfrm>
            <a:off x="539552" y="3284984"/>
            <a:ext cx="7776864" cy="0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491880" y="3861048"/>
            <a:ext cx="1970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b="1" dirty="0" smtClean="0"/>
              <a:t>인간의 의</a:t>
            </a:r>
            <a:endParaRPr lang="ko-KR" alt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75856" y="2204864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b="1" dirty="0" smtClean="0"/>
              <a:t>하나님의</a:t>
            </a:r>
            <a:r>
              <a:rPr lang="en-US" altLang="ko-KR" sz="3200" b="1" dirty="0" smtClean="0"/>
              <a:t> </a:t>
            </a:r>
            <a:r>
              <a:rPr lang="ko-KR" altLang="en-US" sz="3200" b="1" dirty="0" smtClean="0"/>
              <a:t>의</a:t>
            </a:r>
            <a:endParaRPr lang="ko-KR" altLang="en-US" sz="3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</Words>
  <Application>Microsoft Office PowerPoint</Application>
  <PresentationFormat>화면 슬라이드 쇼(4:3)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 pl</dc:creator>
  <cp:lastModifiedBy>m pl</cp:lastModifiedBy>
  <cp:revision>2</cp:revision>
  <dcterms:created xsi:type="dcterms:W3CDTF">2013-08-01T03:54:55Z</dcterms:created>
  <dcterms:modified xsi:type="dcterms:W3CDTF">2013-08-01T04:05:14Z</dcterms:modified>
</cp:coreProperties>
</file>