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1A661-27F9-49BC-9E8D-3F3ACD15C744}" type="datetimeFigureOut">
              <a:rPr lang="ko-KR" altLang="en-US" smtClean="0"/>
              <a:pPr/>
              <a:t>2013-12-14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4B08E-6AB5-46FF-8C61-63A4228DBD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539552" y="620688"/>
            <a:ext cx="4968552" cy="50405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491880" y="620688"/>
            <a:ext cx="4968552" cy="50405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555776" y="90872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지</a:t>
            </a:r>
            <a:r>
              <a:rPr lang="ko-KR" altLang="en-US" sz="2000" dirty="0"/>
              <a:t>옥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90872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천국</a:t>
            </a:r>
            <a:endParaRPr lang="ko-KR" alt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1619508"/>
            <a:ext cx="1043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이 세계</a:t>
            </a:r>
            <a:endParaRPr lang="ko-KR" alt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2852936"/>
            <a:ext cx="7489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200" dirty="0" smtClean="0">
                <a:latin typeface="HY견명조" pitchFamily="18" charset="-127"/>
                <a:ea typeface="HY견명조" pitchFamily="18" charset="-127"/>
              </a:rPr>
              <a:t>사탄</a:t>
            </a:r>
            <a:endParaRPr lang="ko-KR" altLang="en-US" sz="2200" dirty="0"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9381" y="2780928"/>
            <a:ext cx="10310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200" dirty="0" smtClean="0">
                <a:latin typeface="HY견명조" pitchFamily="18" charset="-127"/>
                <a:ea typeface="HY견명조" pitchFamily="18" charset="-127"/>
              </a:rPr>
              <a:t>하나님</a:t>
            </a:r>
            <a:endParaRPr lang="ko-KR" altLang="en-US" sz="2200" dirty="0"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49222" y="2924944"/>
            <a:ext cx="4667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200" dirty="0" smtClean="0">
                <a:latin typeface="HY견명조" pitchFamily="18" charset="-127"/>
                <a:ea typeface="HY견명조" pitchFamily="18" charset="-127"/>
              </a:rPr>
              <a:t>나</a:t>
            </a:r>
            <a:endParaRPr lang="ko-KR" altLang="en-US" sz="2200" dirty="0"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3688" y="1772816"/>
            <a:ext cx="110799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2400" dirty="0" err="1" smtClean="0">
                <a:latin typeface="HY강B" pitchFamily="18" charset="-127"/>
                <a:ea typeface="HY강B" pitchFamily="18" charset="-127"/>
              </a:rPr>
              <a:t>정죄감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1680" y="2780928"/>
            <a:ext cx="141577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주관주의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5696" y="3861048"/>
            <a:ext cx="141577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율법주의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21" name="직선 화살표 연결선 20"/>
          <p:cNvCxnSpPr/>
          <p:nvPr/>
        </p:nvCxnSpPr>
        <p:spPr>
          <a:xfrm>
            <a:off x="2843808" y="2132856"/>
            <a:ext cx="1440160" cy="7920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>
            <a:off x="3131840" y="2996952"/>
            <a:ext cx="1008112" cy="144016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flipV="1">
            <a:off x="3275856" y="3356992"/>
            <a:ext cx="1080120" cy="72008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flipH="1">
            <a:off x="4716016" y="2204864"/>
            <a:ext cx="1800200" cy="72008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>
            <a:stCxn id="34" idx="1"/>
          </p:cNvCxnSpPr>
          <p:nvPr/>
        </p:nvCxnSpPr>
        <p:spPr>
          <a:xfrm flipH="1">
            <a:off x="4860033" y="3126160"/>
            <a:ext cx="1576044" cy="8681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flipH="1" flipV="1">
            <a:off x="4716016" y="3573016"/>
            <a:ext cx="1584176" cy="7920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508085" y="1887215"/>
            <a:ext cx="80021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용서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36077" y="2895327"/>
            <a:ext cx="80021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사랑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00192" y="4047455"/>
            <a:ext cx="80021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은혜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33" grpId="0" animBg="1"/>
      <p:bldP spid="34" grpId="0" animBg="1"/>
      <p:bldP spid="37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13</Words>
  <Application>Microsoft Office PowerPoint</Application>
  <PresentationFormat>화면 슬라이드 쇼(4:3)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중신교회</dc:creator>
  <cp:lastModifiedBy>중신교회</cp:lastModifiedBy>
  <cp:revision>14</cp:revision>
  <dcterms:created xsi:type="dcterms:W3CDTF">2013-12-11T05:33:30Z</dcterms:created>
  <dcterms:modified xsi:type="dcterms:W3CDTF">2013-12-14T03:03:39Z</dcterms:modified>
</cp:coreProperties>
</file>