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1" r:id="rId2"/>
    <p:sldId id="262" r:id="rId3"/>
    <p:sldId id="263" r:id="rId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99FF"/>
    <a:srgbClr val="CC0000"/>
    <a:srgbClr val="FF9900"/>
    <a:srgbClr val="FFFF66"/>
    <a:srgbClr val="66FF99"/>
    <a:srgbClr val="CCFF99"/>
    <a:srgbClr val="FFFF99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D7F9E-DF6C-4A4C-9DFB-25640359424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057F5-BDB4-463E-A5B6-F7AC6CD199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C43A2-D65F-410A-ABBD-AA6CD8C9A7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6A4EC-D1A1-4989-9250-256ECB68302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9C2B2-C747-4975-BEE7-A3596E50A14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05282-69ED-4A8F-B283-C1A262DA83B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04C6D-D3D7-4723-9248-DFE9EC7F95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CC11-21A7-40FA-949A-D85621B017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56F1-039B-40E2-AB24-3D6B239907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FF6C8-3EE9-4643-9DEB-B3A3A7711F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07B13-986E-44C1-9C38-BE93C690535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E0F0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유형을 편집하려면 누르십시오</a:t>
            </a:r>
            <a:r>
              <a:rPr lang="en-US" altLang="ko-KR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BB2C304A-97DE-4D32-BAB7-3182B09CDB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타원 15"/>
          <p:cNvSpPr/>
          <p:nvPr/>
        </p:nvSpPr>
        <p:spPr>
          <a:xfrm>
            <a:off x="1428750" y="4000500"/>
            <a:ext cx="4572000" cy="2500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04813"/>
            <a:ext cx="8153400" cy="679450"/>
          </a:xfrm>
          <a:noFill/>
        </p:spPr>
        <p:txBody>
          <a:bodyPr anchorCtr="1"/>
          <a:lstStyle/>
          <a:p>
            <a:pPr algn="l" eaLnBrk="1" hangingPunct="1">
              <a:lnSpc>
                <a:spcPct val="120000"/>
              </a:lnSpc>
            </a:pPr>
            <a:r>
              <a:rPr lang="ko-KR" altLang="en-US" sz="3600" b="1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인간의 의식세계</a:t>
            </a:r>
            <a:br>
              <a:rPr lang="ko-KR" altLang="en-US" sz="3600" b="1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3600" b="1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       양심과 지식의 세계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1403350" y="1844675"/>
            <a:ext cx="6840538" cy="0"/>
          </a:xfrm>
          <a:prstGeom prst="line">
            <a:avLst/>
          </a:prstGeom>
          <a:noFill/>
          <a:ln w="69850" cap="rnd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50825" y="1628775"/>
            <a:ext cx="10810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ko-KR" altLang="en-US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돋움"/>
                <a:ea typeface="돋움"/>
              </a:rPr>
              <a:t>하나님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403350" y="5948363"/>
            <a:ext cx="6840538" cy="0"/>
          </a:xfrm>
          <a:prstGeom prst="line">
            <a:avLst/>
          </a:prstGeom>
          <a:noFill/>
          <a:ln w="69850" cap="rnd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250825" y="5732463"/>
            <a:ext cx="10810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ko-KR" altLang="en-US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돋움"/>
                <a:ea typeface="돋움"/>
              </a:rPr>
              <a:t>인간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908175" y="5229225"/>
            <a:ext cx="43338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도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덕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484438" y="5156200"/>
            <a:ext cx="433387" cy="792163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문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학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059113" y="4940300"/>
            <a:ext cx="433387" cy="1008063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윤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리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35375" y="4724400"/>
            <a:ext cx="433388" cy="12239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철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학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211638" y="4579938"/>
            <a:ext cx="433387" cy="13684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종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교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787900" y="4292600"/>
            <a:ext cx="433388" cy="16557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모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세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율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51" grpId="0"/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3"/>
          <p:cNvSpPr>
            <a:spLocks noChangeShapeType="1"/>
          </p:cNvSpPr>
          <p:nvPr/>
        </p:nvSpPr>
        <p:spPr bwMode="auto">
          <a:xfrm>
            <a:off x="1403350" y="1628775"/>
            <a:ext cx="6840538" cy="0"/>
          </a:xfrm>
          <a:prstGeom prst="line">
            <a:avLst/>
          </a:prstGeom>
          <a:noFill/>
          <a:ln w="69850" cap="rnd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250825" y="1412875"/>
            <a:ext cx="10810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ko-KR" altLang="en-US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돋움"/>
                <a:ea typeface="돋움"/>
              </a:rPr>
              <a:t>하나님</a:t>
            </a: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1403350" y="5805488"/>
            <a:ext cx="6840538" cy="0"/>
          </a:xfrm>
          <a:prstGeom prst="line">
            <a:avLst/>
          </a:prstGeom>
          <a:noFill/>
          <a:ln w="76200" cap="rnd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>
            <a:off x="250825" y="5589588"/>
            <a:ext cx="10810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ko-KR" altLang="en-US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돋움"/>
                <a:ea typeface="돋움"/>
              </a:rPr>
              <a:t>인간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908175" y="5229225"/>
            <a:ext cx="433388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도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덕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484438" y="5013325"/>
            <a:ext cx="433387" cy="792163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문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학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059113" y="4797425"/>
            <a:ext cx="433387" cy="1008063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윤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리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635375" y="4581525"/>
            <a:ext cx="433388" cy="12239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철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학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4211638" y="4437063"/>
            <a:ext cx="433387" cy="13684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종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교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4787900" y="4294188"/>
            <a:ext cx="433388" cy="15113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모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세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율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법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547813" y="44450"/>
            <a:ext cx="6048375" cy="1081088"/>
          </a:xfrm>
        </p:spPr>
        <p:txBody>
          <a:bodyPr/>
          <a:lstStyle/>
          <a:p>
            <a:pPr eaLnBrk="1" hangingPunct="1"/>
            <a:r>
              <a:rPr lang="ko-KR" altLang="en-US" sz="3600" b="1" dirty="0" smtClean="0">
                <a:solidFill>
                  <a:srgbClr val="006699"/>
                </a:solidFill>
                <a:latin typeface="맑은 고딕" pitchFamily="50" charset="-127"/>
                <a:ea typeface="맑은 고딕" pitchFamily="50" charset="-127"/>
              </a:rPr>
              <a:t>바울 사도의 율법이란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258888" y="2060575"/>
            <a:ext cx="6913562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ko-KR" altLang="en-US" b="1" dirty="0">
                <a:solidFill>
                  <a:srgbClr val="006699"/>
                </a:solidFill>
                <a:latin typeface="HY강B" pitchFamily="18" charset="-127"/>
                <a:ea typeface="HY강B" pitchFamily="18" charset="-127"/>
              </a:rPr>
              <a:t>토라 </a:t>
            </a:r>
            <a:r>
              <a:rPr lang="en-US" altLang="ko-KR" b="1" dirty="0">
                <a:solidFill>
                  <a:srgbClr val="006699"/>
                </a:solidFill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b="1" dirty="0">
                <a:solidFill>
                  <a:srgbClr val="006699"/>
                </a:solidFill>
                <a:latin typeface="HY강B" pitchFamily="18" charset="-127"/>
                <a:ea typeface="HY강B" pitchFamily="18" charset="-127"/>
              </a:rPr>
              <a:t>모세율법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ko-KR" altLang="en-US" b="1" dirty="0">
                <a:solidFill>
                  <a:srgbClr val="006699"/>
                </a:solidFill>
                <a:latin typeface="HY강B" pitchFamily="18" charset="-127"/>
                <a:ea typeface="HY강B" pitchFamily="18" charset="-127"/>
              </a:rPr>
              <a:t>인간 의식 행위 총칭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971550" y="3284538"/>
            <a:ext cx="4465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3600" b="1">
                <a:solidFill>
                  <a:srgbClr val="CC0000"/>
                </a:solidFill>
                <a:latin typeface="HY강B" pitchFamily="18" charset="-127"/>
                <a:ea typeface="HY강B" pitchFamily="18" charset="-127"/>
              </a:rPr>
              <a:t>신에게 이르지 못함</a:t>
            </a:r>
            <a:endParaRPr lang="ko-KR" altLang="en-US" b="1">
              <a:solidFill>
                <a:srgbClr val="CC00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5580063" y="2133600"/>
            <a:ext cx="3816350" cy="3141663"/>
          </a:xfrm>
          <a:prstGeom prst="irregularSeal2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4800" b="1">
                <a:latin typeface="휴먼옛체" pitchFamily="18" charset="-127"/>
                <a:ea typeface="휴먼옛체" pitchFamily="18" charset="-127"/>
              </a:rPr>
              <a:t>원인 </a:t>
            </a:r>
            <a:r>
              <a:rPr lang="en-US" altLang="ko-KR" sz="4800" b="1">
                <a:latin typeface="휴먼옛체" pitchFamily="18" charset="-127"/>
                <a:ea typeface="휴먼옛체" pitchFamily="18" charset="-127"/>
              </a:rPr>
              <a:t>= </a:t>
            </a:r>
            <a:r>
              <a:rPr lang="ko-KR" altLang="en-US" sz="4800" b="1">
                <a:latin typeface="휴먼옛체" pitchFamily="18" charset="-127"/>
                <a:ea typeface="휴먼옛체" pitchFamily="18" charset="-127"/>
              </a:rPr>
              <a:t>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/>
      <p:bldP spid="8209" grpId="0"/>
      <p:bldP spid="82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1403350" y="1484313"/>
            <a:ext cx="6840538" cy="0"/>
          </a:xfrm>
          <a:prstGeom prst="line">
            <a:avLst/>
          </a:prstGeom>
          <a:noFill/>
          <a:ln w="69850" cap="rnd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250825" y="1268413"/>
            <a:ext cx="10810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ko-KR" altLang="en-US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돋움"/>
                <a:ea typeface="돋움"/>
              </a:rPr>
              <a:t>하나님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403350" y="5445125"/>
            <a:ext cx="6840538" cy="0"/>
          </a:xfrm>
          <a:prstGeom prst="line">
            <a:avLst/>
          </a:prstGeom>
          <a:noFill/>
          <a:ln w="69850" cap="rnd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50825" y="5229225"/>
            <a:ext cx="10810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ko-KR" altLang="en-US" sz="3600" kern="1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돋움"/>
                <a:ea typeface="돋움"/>
              </a:rPr>
              <a:t>인간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908175" y="4868863"/>
            <a:ext cx="43338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도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덕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484438" y="4652963"/>
            <a:ext cx="433387" cy="792162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문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학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059113" y="4437063"/>
            <a:ext cx="433387" cy="1008062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윤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리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635375" y="4221163"/>
            <a:ext cx="433388" cy="12239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철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학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4211638" y="4076700"/>
            <a:ext cx="433387" cy="13684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종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교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787900" y="3933825"/>
            <a:ext cx="433388" cy="15113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모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세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율</a:t>
            </a:r>
          </a:p>
          <a:p>
            <a:pPr algn="ctr">
              <a:defRPr/>
            </a:pPr>
            <a:r>
              <a:rPr lang="ko-KR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맑은 고딕" pitchFamily="50" charset="-127"/>
                <a:ea typeface="맑은 고딕" pitchFamily="50" charset="-127"/>
              </a:rPr>
              <a:t>법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219700" y="1484313"/>
            <a:ext cx="2808288" cy="3962400"/>
            <a:chOff x="884" y="1071"/>
            <a:chExt cx="1902" cy="2586"/>
          </a:xfrm>
        </p:grpSpPr>
        <p:sp>
          <p:nvSpPr>
            <p:cNvPr id="4109" name="Rectangle 16"/>
            <p:cNvSpPr>
              <a:spLocks noChangeArrowheads="1"/>
            </p:cNvSpPr>
            <p:nvPr/>
          </p:nvSpPr>
          <p:spPr bwMode="auto">
            <a:xfrm>
              <a:off x="1565" y="1071"/>
              <a:ext cx="544" cy="2586"/>
            </a:xfrm>
            <a:prstGeom prst="rect">
              <a:avLst/>
            </a:prstGeom>
            <a:solidFill>
              <a:srgbClr val="A500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>
              <a:off x="884" y="1699"/>
              <a:ext cx="1902" cy="453"/>
            </a:xfrm>
            <a:prstGeom prst="rect">
              <a:avLst/>
            </a:prstGeom>
            <a:solidFill>
              <a:srgbClr val="A500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92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92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92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92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 animBg="1"/>
      <p:bldP spid="9221" grpId="0" animBg="1"/>
      <p:bldP spid="9222" grpId="0" animBg="1"/>
      <p:bldP spid="9223" grpId="0" animBg="1"/>
      <p:bldP spid="9224" grpId="0" animBg="1"/>
      <p:bldP spid="9225" grpId="0" animBg="1"/>
      <p:bldP spid="9226" grpId="0" animBg="1"/>
      <p:bldP spid="9227" grpId="0" animBg="1"/>
      <p:bldP spid="9228" grpId="0" animBg="1"/>
    </p:bldLst>
  </p:timing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66</Words>
  <Application>Microsoft Office PowerPoint</Application>
  <PresentationFormat>화면 슬라이드 쇼(4:3)</PresentationFormat>
  <Paragraphs>54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굴림</vt:lpstr>
      <vt:lpstr>Arial</vt:lpstr>
      <vt:lpstr>맑은 고딕</vt:lpstr>
      <vt:lpstr>Times New Roman</vt:lpstr>
      <vt:lpstr>HY강B</vt:lpstr>
      <vt:lpstr>휴먼옛체</vt:lpstr>
      <vt:lpstr>1_기본 디자인</vt:lpstr>
      <vt:lpstr>인간의 의식세계        양심과 지식의 세계</vt:lpstr>
      <vt:lpstr>바울 사도의 율법이란</vt:lpstr>
      <vt:lpstr>슬라이드 3</vt:lpstr>
    </vt:vector>
  </TitlesOfParts>
  <Company>중신교회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.</dc:creator>
  <cp:lastModifiedBy>MyHome</cp:lastModifiedBy>
  <cp:revision>25</cp:revision>
  <dcterms:created xsi:type="dcterms:W3CDTF">2006-02-25T07:33:12Z</dcterms:created>
  <dcterms:modified xsi:type="dcterms:W3CDTF">2011-08-11T08:53:05Z</dcterms:modified>
</cp:coreProperties>
</file>