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560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41A661-27F9-49BC-9E8D-3F3ACD15C744}" type="datetimeFigureOut">
              <a:rPr lang="ko-KR" altLang="en-US" smtClean="0"/>
              <a:pPr/>
              <a:t>2013-12-14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F4B08E-6AB5-46FF-8C61-63A4228DBDA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타원 3"/>
          <p:cNvSpPr/>
          <p:nvPr/>
        </p:nvSpPr>
        <p:spPr>
          <a:xfrm>
            <a:off x="539552" y="620688"/>
            <a:ext cx="4968552" cy="5040560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" name="타원 4"/>
          <p:cNvSpPr/>
          <p:nvPr/>
        </p:nvSpPr>
        <p:spPr>
          <a:xfrm>
            <a:off x="3491880" y="620688"/>
            <a:ext cx="4968552" cy="5040560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" name="TextBox 5"/>
          <p:cNvSpPr txBox="1"/>
          <p:nvPr/>
        </p:nvSpPr>
        <p:spPr>
          <a:xfrm>
            <a:off x="2555776" y="908720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2000" dirty="0" smtClean="0"/>
              <a:t>지</a:t>
            </a:r>
            <a:r>
              <a:rPr lang="ko-KR" altLang="en-US" sz="2000" dirty="0"/>
              <a:t>옥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5652120" y="908720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2000" dirty="0" smtClean="0"/>
              <a:t>천국</a:t>
            </a:r>
            <a:endParaRPr lang="ko-KR" altLang="en-US" sz="2000" dirty="0"/>
          </a:p>
        </p:txBody>
      </p:sp>
      <p:sp>
        <p:nvSpPr>
          <p:cNvPr id="8" name="TextBox 7"/>
          <p:cNvSpPr txBox="1"/>
          <p:nvPr/>
        </p:nvSpPr>
        <p:spPr>
          <a:xfrm>
            <a:off x="3995936" y="1619508"/>
            <a:ext cx="104387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2000" dirty="0" smtClean="0"/>
              <a:t>이 세계</a:t>
            </a:r>
            <a:endParaRPr lang="ko-KR" altLang="en-US" sz="2000" dirty="0"/>
          </a:p>
        </p:txBody>
      </p:sp>
      <p:sp>
        <p:nvSpPr>
          <p:cNvPr id="9" name="TextBox 8"/>
          <p:cNvSpPr txBox="1"/>
          <p:nvPr/>
        </p:nvSpPr>
        <p:spPr>
          <a:xfrm>
            <a:off x="755576" y="2852936"/>
            <a:ext cx="748923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2200" dirty="0" smtClean="0">
                <a:latin typeface="HY견명조" pitchFamily="18" charset="-127"/>
                <a:ea typeface="HY견명조" pitchFamily="18" charset="-127"/>
              </a:rPr>
              <a:t>사탄</a:t>
            </a:r>
            <a:endParaRPr lang="ko-KR" altLang="en-US" sz="2200" dirty="0">
              <a:latin typeface="HY견명조" pitchFamily="18" charset="-127"/>
              <a:ea typeface="HY견명조" pitchFamily="18" charset="-127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7429381" y="2780928"/>
            <a:ext cx="1031051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2200" dirty="0" smtClean="0">
                <a:latin typeface="HY견명조" pitchFamily="18" charset="-127"/>
                <a:ea typeface="HY견명조" pitchFamily="18" charset="-127"/>
              </a:rPr>
              <a:t>하나님</a:t>
            </a:r>
            <a:endParaRPr lang="ko-KR" altLang="en-US" sz="2200" dirty="0">
              <a:latin typeface="HY견명조" pitchFamily="18" charset="-127"/>
              <a:ea typeface="HY견명조" pitchFamily="18" charset="-127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249222" y="2924944"/>
            <a:ext cx="466794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2200" dirty="0" smtClean="0">
                <a:latin typeface="HY견명조" pitchFamily="18" charset="-127"/>
                <a:ea typeface="HY견명조" pitchFamily="18" charset="-127"/>
              </a:rPr>
              <a:t>나</a:t>
            </a:r>
            <a:endParaRPr lang="ko-KR" altLang="en-US" sz="2200" dirty="0">
              <a:latin typeface="HY견명조" pitchFamily="18" charset="-127"/>
              <a:ea typeface="HY견명조" pitchFamily="18" charset="-127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763688" y="1772816"/>
            <a:ext cx="1107996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ko-KR" altLang="en-US" sz="2400" dirty="0" err="1" smtClean="0">
                <a:latin typeface="HY강B" pitchFamily="18" charset="-127"/>
                <a:ea typeface="HY강B" pitchFamily="18" charset="-127"/>
              </a:rPr>
              <a:t>정죄감</a:t>
            </a:r>
            <a:endParaRPr lang="ko-KR" altLang="en-US" sz="2400" dirty="0"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691680" y="2780928"/>
            <a:ext cx="1415772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ko-KR" altLang="en-US" sz="2400" dirty="0" smtClean="0">
                <a:latin typeface="HY강B" pitchFamily="18" charset="-127"/>
                <a:ea typeface="HY강B" pitchFamily="18" charset="-127"/>
              </a:rPr>
              <a:t>주관주의</a:t>
            </a:r>
            <a:endParaRPr lang="ko-KR" altLang="en-US" sz="2400" dirty="0"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835696" y="3861048"/>
            <a:ext cx="1415772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ko-KR" altLang="en-US" sz="2400" dirty="0" smtClean="0">
                <a:latin typeface="HY강B" pitchFamily="18" charset="-127"/>
                <a:ea typeface="HY강B" pitchFamily="18" charset="-127"/>
              </a:rPr>
              <a:t>율법주의</a:t>
            </a:r>
            <a:endParaRPr lang="ko-KR" altLang="en-US" sz="2400" dirty="0">
              <a:latin typeface="HY강B" pitchFamily="18" charset="-127"/>
              <a:ea typeface="HY강B" pitchFamily="18" charset="-127"/>
            </a:endParaRPr>
          </a:p>
        </p:txBody>
      </p:sp>
      <p:cxnSp>
        <p:nvCxnSpPr>
          <p:cNvPr id="21" name="직선 화살표 연결선 20"/>
          <p:cNvCxnSpPr/>
          <p:nvPr/>
        </p:nvCxnSpPr>
        <p:spPr>
          <a:xfrm>
            <a:off x="2843808" y="2132856"/>
            <a:ext cx="1440160" cy="792088"/>
          </a:xfrm>
          <a:prstGeom prst="straightConnector1">
            <a:avLst/>
          </a:prstGeom>
          <a:ln w="508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직선 화살표 연결선 21"/>
          <p:cNvCxnSpPr/>
          <p:nvPr/>
        </p:nvCxnSpPr>
        <p:spPr>
          <a:xfrm>
            <a:off x="3131840" y="2996952"/>
            <a:ext cx="1008112" cy="144016"/>
          </a:xfrm>
          <a:prstGeom prst="straightConnector1">
            <a:avLst/>
          </a:prstGeom>
          <a:ln w="508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직선 화살표 연결선 23"/>
          <p:cNvCxnSpPr/>
          <p:nvPr/>
        </p:nvCxnSpPr>
        <p:spPr>
          <a:xfrm flipV="1">
            <a:off x="3275856" y="3356992"/>
            <a:ext cx="1080120" cy="720080"/>
          </a:xfrm>
          <a:prstGeom prst="straightConnector1">
            <a:avLst/>
          </a:prstGeom>
          <a:ln w="508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직선 화살표 연결선 26"/>
          <p:cNvCxnSpPr/>
          <p:nvPr/>
        </p:nvCxnSpPr>
        <p:spPr>
          <a:xfrm flipH="1">
            <a:off x="4716016" y="2204864"/>
            <a:ext cx="1800200" cy="720080"/>
          </a:xfrm>
          <a:prstGeom prst="straightConnector1">
            <a:avLst/>
          </a:prstGeom>
          <a:ln w="508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직선 화살표 연결선 27"/>
          <p:cNvCxnSpPr>
            <a:stCxn id="34" idx="1"/>
          </p:cNvCxnSpPr>
          <p:nvPr/>
        </p:nvCxnSpPr>
        <p:spPr>
          <a:xfrm flipH="1">
            <a:off x="4860033" y="3126160"/>
            <a:ext cx="1576044" cy="86816"/>
          </a:xfrm>
          <a:prstGeom prst="straightConnector1">
            <a:avLst/>
          </a:prstGeom>
          <a:ln w="508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직선 화살표 연결선 29"/>
          <p:cNvCxnSpPr/>
          <p:nvPr/>
        </p:nvCxnSpPr>
        <p:spPr>
          <a:xfrm flipH="1" flipV="1">
            <a:off x="4716016" y="3573016"/>
            <a:ext cx="1584176" cy="792088"/>
          </a:xfrm>
          <a:prstGeom prst="straightConnector1">
            <a:avLst/>
          </a:prstGeom>
          <a:ln w="508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6508085" y="1887215"/>
            <a:ext cx="800219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ko-KR" altLang="en-US" sz="2400" dirty="0" smtClean="0">
                <a:latin typeface="HY강B" pitchFamily="18" charset="-127"/>
                <a:ea typeface="HY강B" pitchFamily="18" charset="-127"/>
              </a:rPr>
              <a:t>용서</a:t>
            </a:r>
            <a:endParaRPr lang="ko-KR" altLang="en-US" sz="2400" dirty="0"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6436077" y="2895327"/>
            <a:ext cx="800219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ko-KR" altLang="en-US" sz="2400" dirty="0" smtClean="0">
                <a:latin typeface="HY강B" pitchFamily="18" charset="-127"/>
                <a:ea typeface="HY강B" pitchFamily="18" charset="-127"/>
              </a:rPr>
              <a:t>사랑</a:t>
            </a:r>
            <a:endParaRPr lang="ko-KR" altLang="en-US" sz="2400" dirty="0"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6300192" y="4047455"/>
            <a:ext cx="800219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ko-KR" altLang="en-US" sz="2400" dirty="0" smtClean="0">
                <a:latin typeface="HY강B" pitchFamily="18" charset="-127"/>
                <a:ea typeface="HY강B" pitchFamily="18" charset="-127"/>
              </a:rPr>
              <a:t>은혜</a:t>
            </a:r>
            <a:endParaRPr lang="ko-KR" altLang="en-US" sz="2400" dirty="0">
              <a:latin typeface="HY강B" pitchFamily="18" charset="-127"/>
              <a:ea typeface="HY강B" pitchFamily="18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  <p:bldP spid="8" grpId="0"/>
      <p:bldP spid="9" grpId="0"/>
      <p:bldP spid="10" grpId="0"/>
      <p:bldP spid="11" grpId="0"/>
      <p:bldP spid="12" grpId="0" animBg="1"/>
      <p:bldP spid="13" grpId="0" animBg="1"/>
      <p:bldP spid="14" grpId="0" animBg="1"/>
      <p:bldP spid="33" grpId="0" animBg="1"/>
      <p:bldP spid="34" grpId="0" animBg="1"/>
      <p:bldP spid="37" grpId="0" animBg="1"/>
    </p:bld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125</TotalTime>
  <Words>13</Words>
  <Application>Microsoft Office PowerPoint</Application>
  <PresentationFormat>화면 슬라이드 쇼(4:3)</PresentationFormat>
  <Paragraphs>12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중신교회</dc:creator>
  <cp:lastModifiedBy>중신교회</cp:lastModifiedBy>
  <cp:revision>14</cp:revision>
  <dcterms:created xsi:type="dcterms:W3CDTF">2013-12-11T05:33:30Z</dcterms:created>
  <dcterms:modified xsi:type="dcterms:W3CDTF">2013-12-14T03:03:39Z</dcterms:modified>
</cp:coreProperties>
</file>

<file path=docProps/thumbnail.jpeg>
</file>