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61" r:id="rId2"/>
    <p:sldId id="262" r:id="rId3"/>
    <p:sldId id="263" r:id="rId4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sz="28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sz="28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sz="28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sz="28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sz="28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sz="28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sz="28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sz="28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sz="28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99"/>
    <a:srgbClr val="3399FF"/>
    <a:srgbClr val="CC0000"/>
    <a:srgbClr val="FF9900"/>
    <a:srgbClr val="FFFF66"/>
    <a:srgbClr val="66FF99"/>
    <a:srgbClr val="CCFF99"/>
    <a:srgbClr val="FFFF99"/>
    <a:srgbClr val="A50021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96" y="-42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ED7F9E-DF6C-4A4C-9DFB-25640359424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8057F5-BDB4-463E-A5B6-F7AC6CD199F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AC43A2-D65F-410A-ABBD-AA6CD8C9A78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B6A4EC-D1A1-4989-9250-256ECB68302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B29C2B2-C747-4975-BEE7-A3596E50A14C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6905282-69ED-4A8F-B283-C1A262DA83B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804C6D-D3D7-4723-9248-DFE9EC7F953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BE7CC11-21A7-40FA-949A-D85621B017A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1256F1-039B-40E2-AB24-3D6B23990775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4FF6C8-3EE9-4643-9DEB-B3A3A7711F6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807B13-986E-44C1-9C38-BE93C6905355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99CCFF"/>
            </a:gs>
            <a:gs pos="100000">
              <a:srgbClr val="E0F0FF"/>
            </a:gs>
          </a:gsLst>
          <a:path path="rect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유형을 편집하려면 누르십시오</a:t>
            </a:r>
            <a:r>
              <a:rPr lang="en-US" altLang="ko-KR" smtClean="0"/>
              <a:t>.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문자열 유형을 편집하려면 누르십시오</a:t>
            </a:r>
            <a:r>
              <a:rPr lang="en-US" altLang="ko-KR" smtClean="0"/>
              <a:t>.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세째 수준</a:t>
            </a:r>
          </a:p>
          <a:p>
            <a:pPr lvl="3"/>
            <a:r>
              <a:rPr lang="ko-KR" altLang="en-US" smtClean="0"/>
              <a:t>네째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Times New Roman" pitchFamily="18" charset="0"/>
              </a:defRPr>
            </a:lvl1pPr>
          </a:lstStyle>
          <a:p>
            <a:pPr>
              <a:defRPr/>
            </a:pPr>
            <a:fld id="{BB2C304A-97DE-4D32-BAB7-3182B09CDBF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타원 15"/>
          <p:cNvSpPr/>
          <p:nvPr/>
        </p:nvSpPr>
        <p:spPr>
          <a:xfrm>
            <a:off x="1428750" y="4000500"/>
            <a:ext cx="4572000" cy="250031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2051" name="Rectangle 2"/>
          <p:cNvSpPr>
            <a:spLocks noGrp="1" noChangeArrowheads="1"/>
          </p:cNvSpPr>
          <p:nvPr>
            <p:ph type="ctrTitle"/>
          </p:nvPr>
        </p:nvSpPr>
        <p:spPr>
          <a:xfrm>
            <a:off x="533400" y="404813"/>
            <a:ext cx="8153400" cy="679450"/>
          </a:xfrm>
          <a:noFill/>
        </p:spPr>
        <p:txBody>
          <a:bodyPr anchorCtr="1"/>
          <a:lstStyle/>
          <a:p>
            <a:pPr algn="l" eaLnBrk="1" hangingPunct="1">
              <a:lnSpc>
                <a:spcPct val="120000"/>
              </a:lnSpc>
            </a:pPr>
            <a:r>
              <a:rPr lang="ko-KR" altLang="en-US" sz="3600" b="1" dirty="0" smtClean="0">
                <a:solidFill>
                  <a:srgbClr val="006699"/>
                </a:solidFill>
                <a:latin typeface="맑은 고딕" pitchFamily="50" charset="-127"/>
                <a:ea typeface="맑은 고딕" pitchFamily="50" charset="-127"/>
              </a:rPr>
              <a:t>인간의 의식세계</a:t>
            </a:r>
            <a:br>
              <a:rPr lang="ko-KR" altLang="en-US" sz="3600" b="1" dirty="0" smtClean="0">
                <a:solidFill>
                  <a:srgbClr val="006699"/>
                </a:solidFill>
                <a:latin typeface="맑은 고딕" pitchFamily="50" charset="-127"/>
                <a:ea typeface="맑은 고딕" pitchFamily="50" charset="-127"/>
              </a:rPr>
            </a:br>
            <a:r>
              <a:rPr lang="ko-KR" altLang="en-US" sz="3600" b="1" dirty="0" smtClean="0">
                <a:solidFill>
                  <a:srgbClr val="006699"/>
                </a:solidFill>
                <a:latin typeface="맑은 고딕" pitchFamily="50" charset="-127"/>
                <a:ea typeface="맑은 고딕" pitchFamily="50" charset="-127"/>
              </a:rPr>
              <a:t>       양심과 지식의 세계</a:t>
            </a:r>
          </a:p>
        </p:txBody>
      </p:sp>
      <p:sp>
        <p:nvSpPr>
          <p:cNvPr id="7172" name="Line 4"/>
          <p:cNvSpPr>
            <a:spLocks noChangeShapeType="1"/>
          </p:cNvSpPr>
          <p:nvPr/>
        </p:nvSpPr>
        <p:spPr bwMode="auto">
          <a:xfrm>
            <a:off x="1403350" y="1844675"/>
            <a:ext cx="6840538" cy="0"/>
          </a:xfrm>
          <a:prstGeom prst="line">
            <a:avLst/>
          </a:prstGeom>
          <a:noFill/>
          <a:ln w="69850" cap="rnd">
            <a:solidFill>
              <a:srgbClr val="A50021"/>
            </a:solidFill>
            <a:round/>
            <a:headEnd/>
            <a:tailEnd/>
          </a:ln>
        </p:spPr>
        <p:txBody>
          <a:bodyPr/>
          <a:lstStyle/>
          <a:p>
            <a:endParaRPr lang="ko-KR" altLang="en-US"/>
          </a:p>
        </p:txBody>
      </p:sp>
      <p:sp>
        <p:nvSpPr>
          <p:cNvPr id="7173" name="WordArt 5"/>
          <p:cNvSpPr>
            <a:spLocks noChangeArrowheads="1" noChangeShapeType="1" noTextEdit="1"/>
          </p:cNvSpPr>
          <p:nvPr/>
        </p:nvSpPr>
        <p:spPr bwMode="auto">
          <a:xfrm>
            <a:off x="250825" y="1628775"/>
            <a:ext cx="1081088" cy="360363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  <a:scene3d>
              <a:camera prst="legacyPerspectiveBottomRight">
                <a:rot lat="0" lon="21239994" rev="0"/>
              </a:camera>
              <a:lightRig rig="legacyHarsh3" dir="l"/>
            </a:scene3d>
            <a:sp3d extrusionH="430200" prstMaterial="legacyMatte">
              <a:extrusionClr>
                <a:srgbClr val="C0C0C0"/>
              </a:extrusionClr>
            </a:sp3d>
          </a:bodyPr>
          <a:lstStyle/>
          <a:p>
            <a:pPr algn="ctr"/>
            <a:r>
              <a:rPr lang="ko-KR" altLang="en-US" sz="3600" kern="10">
                <a:ln w="9525">
                  <a:round/>
                  <a:headEnd/>
                  <a:tailEnd/>
                </a:ln>
                <a:solidFill>
                  <a:schemeClr val="accent2"/>
                </a:solidFill>
                <a:latin typeface="돋움"/>
                <a:ea typeface="돋움"/>
              </a:rPr>
              <a:t>하나님</a:t>
            </a:r>
          </a:p>
        </p:txBody>
      </p:sp>
      <p:sp>
        <p:nvSpPr>
          <p:cNvPr id="7174" name="Line 6"/>
          <p:cNvSpPr>
            <a:spLocks noChangeShapeType="1"/>
          </p:cNvSpPr>
          <p:nvPr/>
        </p:nvSpPr>
        <p:spPr bwMode="auto">
          <a:xfrm>
            <a:off x="1403350" y="5948363"/>
            <a:ext cx="6840538" cy="0"/>
          </a:xfrm>
          <a:prstGeom prst="line">
            <a:avLst/>
          </a:prstGeom>
          <a:noFill/>
          <a:ln w="69850" cap="rnd">
            <a:solidFill>
              <a:srgbClr val="A50021"/>
            </a:solidFill>
            <a:round/>
            <a:headEnd/>
            <a:tailEnd/>
          </a:ln>
        </p:spPr>
        <p:txBody>
          <a:bodyPr/>
          <a:lstStyle/>
          <a:p>
            <a:endParaRPr lang="ko-KR" altLang="en-US"/>
          </a:p>
        </p:txBody>
      </p:sp>
      <p:sp>
        <p:nvSpPr>
          <p:cNvPr id="7175" name="WordArt 7"/>
          <p:cNvSpPr>
            <a:spLocks noChangeArrowheads="1" noChangeShapeType="1" noTextEdit="1"/>
          </p:cNvSpPr>
          <p:nvPr/>
        </p:nvSpPr>
        <p:spPr bwMode="auto">
          <a:xfrm>
            <a:off x="250825" y="5732463"/>
            <a:ext cx="1081088" cy="360362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  <a:scene3d>
              <a:camera prst="legacyPerspectiveBottomRight">
                <a:rot lat="0" lon="21239994" rev="0"/>
              </a:camera>
              <a:lightRig rig="legacyHarsh3" dir="l"/>
            </a:scene3d>
            <a:sp3d extrusionH="430200" prstMaterial="legacyMatte">
              <a:extrusionClr>
                <a:srgbClr val="C0C0C0"/>
              </a:extrusionClr>
            </a:sp3d>
          </a:bodyPr>
          <a:lstStyle/>
          <a:p>
            <a:pPr algn="ctr"/>
            <a:r>
              <a:rPr lang="ko-KR" altLang="en-US" sz="3600" kern="10">
                <a:ln w="9525">
                  <a:round/>
                  <a:headEnd/>
                  <a:tailEnd/>
                </a:ln>
                <a:solidFill>
                  <a:schemeClr val="accent2"/>
                </a:solidFill>
                <a:latin typeface="돋움"/>
                <a:ea typeface="돋움"/>
              </a:rPr>
              <a:t>인간</a:t>
            </a:r>
          </a:p>
        </p:txBody>
      </p:sp>
      <p:sp>
        <p:nvSpPr>
          <p:cNvPr id="7176" name="Rectangle 8"/>
          <p:cNvSpPr>
            <a:spLocks noChangeArrowheads="1"/>
          </p:cNvSpPr>
          <p:nvPr/>
        </p:nvSpPr>
        <p:spPr bwMode="auto">
          <a:xfrm>
            <a:off x="1908175" y="5229225"/>
            <a:ext cx="433388" cy="719138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도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덕</a:t>
            </a:r>
          </a:p>
        </p:txBody>
      </p:sp>
      <p:sp>
        <p:nvSpPr>
          <p:cNvPr id="7177" name="Rectangle 9"/>
          <p:cNvSpPr>
            <a:spLocks noChangeArrowheads="1"/>
          </p:cNvSpPr>
          <p:nvPr/>
        </p:nvSpPr>
        <p:spPr bwMode="auto">
          <a:xfrm>
            <a:off x="2484438" y="5156200"/>
            <a:ext cx="433387" cy="792163"/>
          </a:xfrm>
          <a:prstGeom prst="rect">
            <a:avLst/>
          </a:prstGeom>
          <a:solidFill>
            <a:srgbClr val="66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문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학</a:t>
            </a:r>
          </a:p>
        </p:txBody>
      </p:sp>
      <p:sp>
        <p:nvSpPr>
          <p:cNvPr id="7178" name="Rectangle 10"/>
          <p:cNvSpPr>
            <a:spLocks noChangeArrowheads="1"/>
          </p:cNvSpPr>
          <p:nvPr/>
        </p:nvSpPr>
        <p:spPr bwMode="auto">
          <a:xfrm>
            <a:off x="3059113" y="4940300"/>
            <a:ext cx="433387" cy="1008063"/>
          </a:xfrm>
          <a:prstGeom prst="rect">
            <a:avLst/>
          </a:prstGeom>
          <a:solidFill>
            <a:srgbClr val="CC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윤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리</a:t>
            </a:r>
          </a:p>
        </p:txBody>
      </p:sp>
      <p:sp>
        <p:nvSpPr>
          <p:cNvPr id="7179" name="Rectangle 11"/>
          <p:cNvSpPr>
            <a:spLocks noChangeArrowheads="1"/>
          </p:cNvSpPr>
          <p:nvPr/>
        </p:nvSpPr>
        <p:spPr bwMode="auto">
          <a:xfrm>
            <a:off x="3635375" y="4724400"/>
            <a:ext cx="433388" cy="1223963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철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학</a:t>
            </a:r>
          </a:p>
        </p:txBody>
      </p:sp>
      <p:sp>
        <p:nvSpPr>
          <p:cNvPr id="7180" name="Rectangle 12"/>
          <p:cNvSpPr>
            <a:spLocks noChangeArrowheads="1"/>
          </p:cNvSpPr>
          <p:nvPr/>
        </p:nvSpPr>
        <p:spPr bwMode="auto">
          <a:xfrm>
            <a:off x="4211638" y="4579938"/>
            <a:ext cx="433387" cy="1368425"/>
          </a:xfrm>
          <a:prstGeom prst="rect">
            <a:avLst/>
          </a:prstGeom>
          <a:solidFill>
            <a:srgbClr val="FFFF66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종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교</a:t>
            </a:r>
          </a:p>
        </p:txBody>
      </p:sp>
      <p:sp>
        <p:nvSpPr>
          <p:cNvPr id="7181" name="Rectangle 13"/>
          <p:cNvSpPr>
            <a:spLocks noChangeArrowheads="1"/>
          </p:cNvSpPr>
          <p:nvPr/>
        </p:nvSpPr>
        <p:spPr bwMode="auto">
          <a:xfrm>
            <a:off x="4787900" y="4292600"/>
            <a:ext cx="433388" cy="1655763"/>
          </a:xfrm>
          <a:prstGeom prst="rect">
            <a:avLst/>
          </a:prstGeom>
          <a:solidFill>
            <a:srgbClr val="FF99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모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세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율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법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0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0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20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20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0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1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71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7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7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71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71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717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71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900" decel="100000" fill="hold"/>
                                        <p:tgtEl>
                                          <p:spTgt spid="71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71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717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71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900" decel="100000" fill="hold"/>
                                        <p:tgtEl>
                                          <p:spTgt spid="71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71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717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71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900" decel="100000" fill="hold"/>
                                        <p:tgtEl>
                                          <p:spTgt spid="7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7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1000"/>
                                        <p:tgtEl>
                                          <p:spTgt spid="717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7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900" decel="100000" fill="hold"/>
                                        <p:tgtEl>
                                          <p:spTgt spid="7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7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0"/>
                                        <p:tgtEl>
                                          <p:spTgt spid="718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71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900" decel="100000" fill="hold"/>
                                        <p:tgtEl>
                                          <p:spTgt spid="71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71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1000"/>
                                        <p:tgtEl>
                                          <p:spTgt spid="71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7" dur="1000" fill="hold"/>
                                        <p:tgtEl>
                                          <p:spTgt spid="71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900" decel="100000" fill="hold"/>
                                        <p:tgtEl>
                                          <p:spTgt spid="71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71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84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2051" grpId="0"/>
      <p:bldP spid="7172" grpId="0" animBg="1"/>
      <p:bldP spid="7173" grpId="0" animBg="1"/>
      <p:bldP spid="7174" grpId="0" animBg="1"/>
      <p:bldP spid="7175" grpId="0" animBg="1"/>
      <p:bldP spid="7176" grpId="0" animBg="1"/>
      <p:bldP spid="7177" grpId="0" animBg="1"/>
      <p:bldP spid="7178" grpId="0" animBg="1"/>
      <p:bldP spid="7179" grpId="0" animBg="1"/>
      <p:bldP spid="7180" grpId="0" animBg="1"/>
      <p:bldP spid="7181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Line 3"/>
          <p:cNvSpPr>
            <a:spLocks noChangeShapeType="1"/>
          </p:cNvSpPr>
          <p:nvPr/>
        </p:nvSpPr>
        <p:spPr bwMode="auto">
          <a:xfrm>
            <a:off x="1403350" y="1628775"/>
            <a:ext cx="6840538" cy="0"/>
          </a:xfrm>
          <a:prstGeom prst="line">
            <a:avLst/>
          </a:prstGeom>
          <a:noFill/>
          <a:ln w="69850" cap="rnd">
            <a:solidFill>
              <a:srgbClr val="A50021"/>
            </a:solidFill>
            <a:round/>
            <a:headEnd/>
            <a:tailEnd/>
          </a:ln>
        </p:spPr>
        <p:txBody>
          <a:bodyPr/>
          <a:lstStyle/>
          <a:p>
            <a:endParaRPr lang="ko-KR" altLang="en-US"/>
          </a:p>
        </p:txBody>
      </p:sp>
      <p:sp>
        <p:nvSpPr>
          <p:cNvPr id="3075" name="WordArt 4"/>
          <p:cNvSpPr>
            <a:spLocks noChangeArrowheads="1" noChangeShapeType="1" noTextEdit="1"/>
          </p:cNvSpPr>
          <p:nvPr/>
        </p:nvSpPr>
        <p:spPr bwMode="auto">
          <a:xfrm>
            <a:off x="250825" y="1412875"/>
            <a:ext cx="1081088" cy="360363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  <a:scene3d>
              <a:camera prst="legacyPerspectiveBottomRight">
                <a:rot lat="0" lon="21239994" rev="0"/>
              </a:camera>
              <a:lightRig rig="legacyHarsh3" dir="l"/>
            </a:scene3d>
            <a:sp3d extrusionH="430200" prstMaterial="legacyMatte">
              <a:extrusionClr>
                <a:srgbClr val="C0C0C0"/>
              </a:extrusionClr>
            </a:sp3d>
          </a:bodyPr>
          <a:lstStyle/>
          <a:p>
            <a:pPr algn="ctr"/>
            <a:r>
              <a:rPr lang="ko-KR" altLang="en-US" sz="3600" kern="10">
                <a:ln w="9525">
                  <a:round/>
                  <a:headEnd/>
                  <a:tailEnd/>
                </a:ln>
                <a:solidFill>
                  <a:schemeClr val="accent2"/>
                </a:solidFill>
                <a:latin typeface="돋움"/>
                <a:ea typeface="돋움"/>
              </a:rPr>
              <a:t>하나님</a:t>
            </a:r>
          </a:p>
        </p:txBody>
      </p:sp>
      <p:sp>
        <p:nvSpPr>
          <p:cNvPr id="3076" name="Line 5"/>
          <p:cNvSpPr>
            <a:spLocks noChangeShapeType="1"/>
          </p:cNvSpPr>
          <p:nvPr/>
        </p:nvSpPr>
        <p:spPr bwMode="auto">
          <a:xfrm>
            <a:off x="1403350" y="5805488"/>
            <a:ext cx="6840538" cy="0"/>
          </a:xfrm>
          <a:prstGeom prst="line">
            <a:avLst/>
          </a:prstGeom>
          <a:noFill/>
          <a:ln w="76200" cap="rnd">
            <a:solidFill>
              <a:srgbClr val="A50021"/>
            </a:solidFill>
            <a:round/>
            <a:headEnd/>
            <a:tailEnd/>
          </a:ln>
        </p:spPr>
        <p:txBody>
          <a:bodyPr/>
          <a:lstStyle/>
          <a:p>
            <a:endParaRPr lang="ko-KR" altLang="en-US"/>
          </a:p>
        </p:txBody>
      </p:sp>
      <p:sp>
        <p:nvSpPr>
          <p:cNvPr id="3077" name="WordArt 6"/>
          <p:cNvSpPr>
            <a:spLocks noChangeArrowheads="1" noChangeShapeType="1" noTextEdit="1"/>
          </p:cNvSpPr>
          <p:nvPr/>
        </p:nvSpPr>
        <p:spPr bwMode="auto">
          <a:xfrm>
            <a:off x="250825" y="5589588"/>
            <a:ext cx="1081088" cy="360362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  <a:scene3d>
              <a:camera prst="legacyPerspectiveBottomRight">
                <a:rot lat="0" lon="21239994" rev="0"/>
              </a:camera>
              <a:lightRig rig="legacyHarsh3" dir="l"/>
            </a:scene3d>
            <a:sp3d extrusionH="430200" prstMaterial="legacyMatte">
              <a:extrusionClr>
                <a:srgbClr val="C0C0C0"/>
              </a:extrusionClr>
            </a:sp3d>
          </a:bodyPr>
          <a:lstStyle/>
          <a:p>
            <a:pPr algn="ctr"/>
            <a:r>
              <a:rPr lang="ko-KR" altLang="en-US" sz="3600" kern="10">
                <a:ln w="9525">
                  <a:round/>
                  <a:headEnd/>
                  <a:tailEnd/>
                </a:ln>
                <a:solidFill>
                  <a:schemeClr val="accent2"/>
                </a:solidFill>
                <a:latin typeface="돋움"/>
                <a:ea typeface="돋움"/>
              </a:rPr>
              <a:t>인간</a:t>
            </a:r>
          </a:p>
        </p:txBody>
      </p:sp>
      <p:sp>
        <p:nvSpPr>
          <p:cNvPr id="8199" name="Rectangle 7"/>
          <p:cNvSpPr>
            <a:spLocks noChangeArrowheads="1"/>
          </p:cNvSpPr>
          <p:nvPr/>
        </p:nvSpPr>
        <p:spPr bwMode="auto">
          <a:xfrm>
            <a:off x="1908175" y="5229225"/>
            <a:ext cx="433388" cy="576263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도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덕</a:t>
            </a:r>
          </a:p>
        </p:txBody>
      </p:sp>
      <p:sp>
        <p:nvSpPr>
          <p:cNvPr id="8200" name="Rectangle 8"/>
          <p:cNvSpPr>
            <a:spLocks noChangeArrowheads="1"/>
          </p:cNvSpPr>
          <p:nvPr/>
        </p:nvSpPr>
        <p:spPr bwMode="auto">
          <a:xfrm>
            <a:off x="2484438" y="5013325"/>
            <a:ext cx="433387" cy="792163"/>
          </a:xfrm>
          <a:prstGeom prst="rect">
            <a:avLst/>
          </a:prstGeom>
          <a:solidFill>
            <a:srgbClr val="66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문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학</a:t>
            </a:r>
          </a:p>
        </p:txBody>
      </p:sp>
      <p:sp>
        <p:nvSpPr>
          <p:cNvPr id="8201" name="Rectangle 9"/>
          <p:cNvSpPr>
            <a:spLocks noChangeArrowheads="1"/>
          </p:cNvSpPr>
          <p:nvPr/>
        </p:nvSpPr>
        <p:spPr bwMode="auto">
          <a:xfrm>
            <a:off x="3059113" y="4797425"/>
            <a:ext cx="433387" cy="1008063"/>
          </a:xfrm>
          <a:prstGeom prst="rect">
            <a:avLst/>
          </a:prstGeom>
          <a:solidFill>
            <a:srgbClr val="CC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윤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리</a:t>
            </a:r>
          </a:p>
        </p:txBody>
      </p:sp>
      <p:sp>
        <p:nvSpPr>
          <p:cNvPr id="8202" name="Rectangle 10"/>
          <p:cNvSpPr>
            <a:spLocks noChangeArrowheads="1"/>
          </p:cNvSpPr>
          <p:nvPr/>
        </p:nvSpPr>
        <p:spPr bwMode="auto">
          <a:xfrm>
            <a:off x="3635375" y="4581525"/>
            <a:ext cx="433388" cy="1223963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철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학</a:t>
            </a:r>
          </a:p>
        </p:txBody>
      </p:sp>
      <p:sp>
        <p:nvSpPr>
          <p:cNvPr id="8203" name="Rectangle 11"/>
          <p:cNvSpPr>
            <a:spLocks noChangeArrowheads="1"/>
          </p:cNvSpPr>
          <p:nvPr/>
        </p:nvSpPr>
        <p:spPr bwMode="auto">
          <a:xfrm>
            <a:off x="4211638" y="4437063"/>
            <a:ext cx="433387" cy="1368425"/>
          </a:xfrm>
          <a:prstGeom prst="rect">
            <a:avLst/>
          </a:prstGeom>
          <a:solidFill>
            <a:srgbClr val="FFFF66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종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교</a:t>
            </a:r>
          </a:p>
        </p:txBody>
      </p:sp>
      <p:sp>
        <p:nvSpPr>
          <p:cNvPr id="8204" name="Rectangle 12"/>
          <p:cNvSpPr>
            <a:spLocks noChangeArrowheads="1"/>
          </p:cNvSpPr>
          <p:nvPr/>
        </p:nvSpPr>
        <p:spPr bwMode="auto">
          <a:xfrm>
            <a:off x="4787900" y="4294188"/>
            <a:ext cx="433388" cy="1511300"/>
          </a:xfrm>
          <a:prstGeom prst="rect">
            <a:avLst/>
          </a:prstGeom>
          <a:solidFill>
            <a:srgbClr val="FF99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모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세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율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법</a:t>
            </a:r>
          </a:p>
        </p:txBody>
      </p:sp>
      <p:sp>
        <p:nvSpPr>
          <p:cNvPr id="8207" name="Rectangle 15"/>
          <p:cNvSpPr>
            <a:spLocks noGrp="1" noChangeArrowheads="1"/>
          </p:cNvSpPr>
          <p:nvPr>
            <p:ph type="ctrTitle"/>
          </p:nvPr>
        </p:nvSpPr>
        <p:spPr>
          <a:xfrm>
            <a:off x="1547813" y="44450"/>
            <a:ext cx="6048375" cy="1081088"/>
          </a:xfrm>
        </p:spPr>
        <p:txBody>
          <a:bodyPr/>
          <a:lstStyle/>
          <a:p>
            <a:pPr eaLnBrk="1" hangingPunct="1"/>
            <a:r>
              <a:rPr lang="ko-KR" altLang="en-US" sz="3600" b="1" dirty="0" smtClean="0">
                <a:solidFill>
                  <a:srgbClr val="006699"/>
                </a:solidFill>
                <a:latin typeface="맑은 고딕" pitchFamily="50" charset="-127"/>
                <a:ea typeface="맑은 고딕" pitchFamily="50" charset="-127"/>
              </a:rPr>
              <a:t>바울 사도의 율법이란</a:t>
            </a:r>
          </a:p>
        </p:txBody>
      </p:sp>
      <p:sp>
        <p:nvSpPr>
          <p:cNvPr id="8208" name="Text Box 16"/>
          <p:cNvSpPr txBox="1">
            <a:spLocks noChangeArrowheads="1"/>
          </p:cNvSpPr>
          <p:nvPr/>
        </p:nvSpPr>
        <p:spPr bwMode="auto">
          <a:xfrm>
            <a:off x="1258888" y="2060575"/>
            <a:ext cx="6913562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342900" indent="-342900">
              <a:spcBef>
                <a:spcPct val="50000"/>
              </a:spcBef>
              <a:buFontTx/>
              <a:buAutoNum type="arabicPeriod"/>
            </a:pPr>
            <a:r>
              <a:rPr lang="ko-KR" altLang="en-US" b="1" dirty="0">
                <a:solidFill>
                  <a:srgbClr val="006699"/>
                </a:solidFill>
                <a:latin typeface="HY강B" pitchFamily="18" charset="-127"/>
                <a:ea typeface="HY강B" pitchFamily="18" charset="-127"/>
              </a:rPr>
              <a:t>토라 </a:t>
            </a:r>
            <a:r>
              <a:rPr lang="en-US" altLang="ko-KR" b="1" dirty="0">
                <a:solidFill>
                  <a:srgbClr val="006699"/>
                </a:solidFill>
                <a:latin typeface="HY강B" pitchFamily="18" charset="-127"/>
                <a:ea typeface="HY강B" pitchFamily="18" charset="-127"/>
              </a:rPr>
              <a:t>/ </a:t>
            </a:r>
            <a:r>
              <a:rPr lang="ko-KR" altLang="en-US" b="1" dirty="0">
                <a:solidFill>
                  <a:srgbClr val="006699"/>
                </a:solidFill>
                <a:latin typeface="HY강B" pitchFamily="18" charset="-127"/>
                <a:ea typeface="HY강B" pitchFamily="18" charset="-127"/>
              </a:rPr>
              <a:t>모세율법</a:t>
            </a:r>
          </a:p>
          <a:p>
            <a:pPr marL="342900" indent="-342900">
              <a:spcBef>
                <a:spcPct val="50000"/>
              </a:spcBef>
              <a:buFontTx/>
              <a:buAutoNum type="arabicPeriod"/>
            </a:pPr>
            <a:r>
              <a:rPr lang="ko-KR" altLang="en-US" b="1" dirty="0">
                <a:solidFill>
                  <a:srgbClr val="006699"/>
                </a:solidFill>
                <a:latin typeface="HY강B" pitchFamily="18" charset="-127"/>
                <a:ea typeface="HY강B" pitchFamily="18" charset="-127"/>
              </a:rPr>
              <a:t>인간 의식 행위 총칭</a:t>
            </a:r>
          </a:p>
        </p:txBody>
      </p:sp>
      <p:sp>
        <p:nvSpPr>
          <p:cNvPr id="8209" name="Text Box 17"/>
          <p:cNvSpPr txBox="1">
            <a:spLocks noChangeArrowheads="1"/>
          </p:cNvSpPr>
          <p:nvPr/>
        </p:nvSpPr>
        <p:spPr bwMode="auto">
          <a:xfrm>
            <a:off x="971550" y="3284538"/>
            <a:ext cx="4465638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ko-KR" altLang="en-US" sz="3600" b="1">
                <a:solidFill>
                  <a:srgbClr val="CC0000"/>
                </a:solidFill>
                <a:latin typeface="HY강B" pitchFamily="18" charset="-127"/>
                <a:ea typeface="HY강B" pitchFamily="18" charset="-127"/>
              </a:rPr>
              <a:t>신에게 이르지 못함</a:t>
            </a:r>
            <a:endParaRPr lang="ko-KR" altLang="en-US" b="1">
              <a:solidFill>
                <a:srgbClr val="CC0000"/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8211" name="AutoShape 19"/>
          <p:cNvSpPr>
            <a:spLocks noChangeArrowheads="1"/>
          </p:cNvSpPr>
          <p:nvPr/>
        </p:nvSpPr>
        <p:spPr bwMode="auto">
          <a:xfrm>
            <a:off x="5580063" y="2133600"/>
            <a:ext cx="3816350" cy="3141663"/>
          </a:xfrm>
          <a:prstGeom prst="irregularSeal2">
            <a:avLst/>
          </a:prstGeom>
          <a:solidFill>
            <a:srgbClr val="CC00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ko-KR" altLang="en-US" sz="4800" b="1">
                <a:latin typeface="휴먼옛체" pitchFamily="18" charset="-127"/>
                <a:ea typeface="휴먼옛체" pitchFamily="18" charset="-127"/>
              </a:rPr>
              <a:t>원인 </a:t>
            </a:r>
            <a:r>
              <a:rPr lang="en-US" altLang="ko-KR" sz="4800" b="1">
                <a:latin typeface="휴먼옛체" pitchFamily="18" charset="-127"/>
                <a:ea typeface="휴먼옛체" pitchFamily="18" charset="-127"/>
              </a:rPr>
              <a:t>= </a:t>
            </a:r>
            <a:r>
              <a:rPr lang="ko-KR" altLang="en-US" sz="4800" b="1">
                <a:latin typeface="휴먼옛체" pitchFamily="18" charset="-127"/>
                <a:ea typeface="휴먼옛체" pitchFamily="18" charset="-127"/>
              </a:rPr>
              <a:t>죄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20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20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820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820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82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6" dur="1000"/>
                                        <p:tgtEl>
                                          <p:spTgt spid="820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1" dur="500"/>
                                        <p:tgtEl>
                                          <p:spTgt spid="820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26" dur="2000"/>
                                        <p:tgtEl>
                                          <p:spTgt spid="82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82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8211">
                                            <p:bg/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8211">
                                            <p:bg/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0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82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82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82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207" grpId="0"/>
      <p:bldP spid="8209" grpId="0"/>
      <p:bldP spid="8211" grpId="0" build="allAtOnce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9" name="Line 3"/>
          <p:cNvSpPr>
            <a:spLocks noChangeShapeType="1"/>
          </p:cNvSpPr>
          <p:nvPr/>
        </p:nvSpPr>
        <p:spPr bwMode="auto">
          <a:xfrm>
            <a:off x="1403350" y="1484313"/>
            <a:ext cx="6840538" cy="0"/>
          </a:xfrm>
          <a:prstGeom prst="line">
            <a:avLst/>
          </a:prstGeom>
          <a:noFill/>
          <a:ln w="69850" cap="rnd">
            <a:solidFill>
              <a:srgbClr val="A50021"/>
            </a:solidFill>
            <a:round/>
            <a:headEnd/>
            <a:tailEnd/>
          </a:ln>
        </p:spPr>
        <p:txBody>
          <a:bodyPr/>
          <a:lstStyle/>
          <a:p>
            <a:endParaRPr lang="ko-KR" altLang="en-US"/>
          </a:p>
        </p:txBody>
      </p:sp>
      <p:sp>
        <p:nvSpPr>
          <p:cNvPr id="9220" name="WordArt 4"/>
          <p:cNvSpPr>
            <a:spLocks noChangeArrowheads="1" noChangeShapeType="1" noTextEdit="1"/>
          </p:cNvSpPr>
          <p:nvPr/>
        </p:nvSpPr>
        <p:spPr bwMode="auto">
          <a:xfrm>
            <a:off x="250825" y="1268413"/>
            <a:ext cx="1081088" cy="360362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  <a:scene3d>
              <a:camera prst="legacyPerspectiveBottomRight">
                <a:rot lat="0" lon="21239994" rev="0"/>
              </a:camera>
              <a:lightRig rig="legacyHarsh3" dir="l"/>
            </a:scene3d>
            <a:sp3d extrusionH="430200" prstMaterial="legacyMatte">
              <a:extrusionClr>
                <a:srgbClr val="C0C0C0"/>
              </a:extrusionClr>
            </a:sp3d>
          </a:bodyPr>
          <a:lstStyle/>
          <a:p>
            <a:pPr algn="ctr"/>
            <a:r>
              <a:rPr lang="ko-KR" altLang="en-US" sz="3600" kern="10">
                <a:ln w="9525">
                  <a:round/>
                  <a:headEnd/>
                  <a:tailEnd/>
                </a:ln>
                <a:solidFill>
                  <a:schemeClr val="accent2"/>
                </a:solidFill>
                <a:latin typeface="돋움"/>
                <a:ea typeface="돋움"/>
              </a:rPr>
              <a:t>하나님</a:t>
            </a:r>
          </a:p>
        </p:txBody>
      </p:sp>
      <p:sp>
        <p:nvSpPr>
          <p:cNvPr id="9221" name="Line 5"/>
          <p:cNvSpPr>
            <a:spLocks noChangeShapeType="1"/>
          </p:cNvSpPr>
          <p:nvPr/>
        </p:nvSpPr>
        <p:spPr bwMode="auto">
          <a:xfrm>
            <a:off x="1403350" y="5445125"/>
            <a:ext cx="6840538" cy="0"/>
          </a:xfrm>
          <a:prstGeom prst="line">
            <a:avLst/>
          </a:prstGeom>
          <a:noFill/>
          <a:ln w="69850" cap="rnd">
            <a:solidFill>
              <a:srgbClr val="A50021"/>
            </a:solidFill>
            <a:round/>
            <a:headEnd/>
            <a:tailEnd/>
          </a:ln>
        </p:spPr>
        <p:txBody>
          <a:bodyPr/>
          <a:lstStyle/>
          <a:p>
            <a:endParaRPr lang="ko-KR" altLang="en-US"/>
          </a:p>
        </p:txBody>
      </p:sp>
      <p:sp>
        <p:nvSpPr>
          <p:cNvPr id="9222" name="WordArt 6"/>
          <p:cNvSpPr>
            <a:spLocks noChangeArrowheads="1" noChangeShapeType="1" noTextEdit="1"/>
          </p:cNvSpPr>
          <p:nvPr/>
        </p:nvSpPr>
        <p:spPr bwMode="auto">
          <a:xfrm>
            <a:off x="250825" y="5229225"/>
            <a:ext cx="1081088" cy="360363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  <a:scene3d>
              <a:camera prst="legacyPerspectiveBottomRight">
                <a:rot lat="0" lon="21239994" rev="0"/>
              </a:camera>
              <a:lightRig rig="legacyHarsh3" dir="l"/>
            </a:scene3d>
            <a:sp3d extrusionH="430200" prstMaterial="legacyMatte">
              <a:extrusionClr>
                <a:srgbClr val="C0C0C0"/>
              </a:extrusionClr>
            </a:sp3d>
          </a:bodyPr>
          <a:lstStyle/>
          <a:p>
            <a:pPr algn="ctr"/>
            <a:r>
              <a:rPr lang="ko-KR" altLang="en-US" sz="3600" kern="10">
                <a:ln w="9525">
                  <a:round/>
                  <a:headEnd/>
                  <a:tailEnd/>
                </a:ln>
                <a:solidFill>
                  <a:schemeClr val="accent2"/>
                </a:solidFill>
                <a:latin typeface="돋움"/>
                <a:ea typeface="돋움"/>
              </a:rPr>
              <a:t>인간</a:t>
            </a:r>
          </a:p>
        </p:txBody>
      </p:sp>
      <p:sp>
        <p:nvSpPr>
          <p:cNvPr id="9223" name="Rectangle 7"/>
          <p:cNvSpPr>
            <a:spLocks noChangeArrowheads="1"/>
          </p:cNvSpPr>
          <p:nvPr/>
        </p:nvSpPr>
        <p:spPr bwMode="auto">
          <a:xfrm>
            <a:off x="1908175" y="4868863"/>
            <a:ext cx="433388" cy="576262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도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덕</a:t>
            </a:r>
          </a:p>
        </p:txBody>
      </p:sp>
      <p:sp>
        <p:nvSpPr>
          <p:cNvPr id="9224" name="Rectangle 8"/>
          <p:cNvSpPr>
            <a:spLocks noChangeArrowheads="1"/>
          </p:cNvSpPr>
          <p:nvPr/>
        </p:nvSpPr>
        <p:spPr bwMode="auto">
          <a:xfrm>
            <a:off x="2484438" y="4652963"/>
            <a:ext cx="433387" cy="792162"/>
          </a:xfrm>
          <a:prstGeom prst="rect">
            <a:avLst/>
          </a:prstGeom>
          <a:solidFill>
            <a:srgbClr val="66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문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학</a:t>
            </a:r>
          </a:p>
        </p:txBody>
      </p:sp>
      <p:sp>
        <p:nvSpPr>
          <p:cNvPr id="9225" name="Rectangle 9"/>
          <p:cNvSpPr>
            <a:spLocks noChangeArrowheads="1"/>
          </p:cNvSpPr>
          <p:nvPr/>
        </p:nvSpPr>
        <p:spPr bwMode="auto">
          <a:xfrm>
            <a:off x="3059113" y="4437063"/>
            <a:ext cx="433387" cy="1008062"/>
          </a:xfrm>
          <a:prstGeom prst="rect">
            <a:avLst/>
          </a:prstGeom>
          <a:solidFill>
            <a:srgbClr val="CC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윤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리</a:t>
            </a:r>
          </a:p>
        </p:txBody>
      </p:sp>
      <p:sp>
        <p:nvSpPr>
          <p:cNvPr id="9226" name="Rectangle 10"/>
          <p:cNvSpPr>
            <a:spLocks noChangeArrowheads="1"/>
          </p:cNvSpPr>
          <p:nvPr/>
        </p:nvSpPr>
        <p:spPr bwMode="auto">
          <a:xfrm>
            <a:off x="3635375" y="4221163"/>
            <a:ext cx="433388" cy="1223962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철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학</a:t>
            </a:r>
          </a:p>
        </p:txBody>
      </p:sp>
      <p:sp>
        <p:nvSpPr>
          <p:cNvPr id="9227" name="Rectangle 11"/>
          <p:cNvSpPr>
            <a:spLocks noChangeArrowheads="1"/>
          </p:cNvSpPr>
          <p:nvPr/>
        </p:nvSpPr>
        <p:spPr bwMode="auto">
          <a:xfrm>
            <a:off x="4211638" y="4076700"/>
            <a:ext cx="433387" cy="1368425"/>
          </a:xfrm>
          <a:prstGeom prst="rect">
            <a:avLst/>
          </a:prstGeom>
          <a:solidFill>
            <a:srgbClr val="FFFF66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종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교</a:t>
            </a:r>
          </a:p>
        </p:txBody>
      </p:sp>
      <p:sp>
        <p:nvSpPr>
          <p:cNvPr id="9228" name="Rectangle 12"/>
          <p:cNvSpPr>
            <a:spLocks noChangeArrowheads="1"/>
          </p:cNvSpPr>
          <p:nvPr/>
        </p:nvSpPr>
        <p:spPr bwMode="auto">
          <a:xfrm>
            <a:off x="4787900" y="3933825"/>
            <a:ext cx="433388" cy="1511300"/>
          </a:xfrm>
          <a:prstGeom prst="rect">
            <a:avLst/>
          </a:prstGeom>
          <a:solidFill>
            <a:srgbClr val="FF99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모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세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율</a:t>
            </a:r>
          </a:p>
          <a:p>
            <a:pPr algn="ctr">
              <a:defRPr/>
            </a:pPr>
            <a:r>
              <a:rPr lang="ko-KR" altLang="en-US" dirty="0">
                <a:effectLst>
                  <a:outerShdw blurRad="38100" dist="38100" dir="2700000" algn="tl">
                    <a:srgbClr val="FFFFFF"/>
                  </a:outerShdw>
                </a:effectLst>
                <a:latin typeface="맑은 고딕" pitchFamily="50" charset="-127"/>
                <a:ea typeface="맑은 고딕" pitchFamily="50" charset="-127"/>
              </a:rPr>
              <a:t>법</a:t>
            </a:r>
          </a:p>
        </p:txBody>
      </p:sp>
      <p:grpSp>
        <p:nvGrpSpPr>
          <p:cNvPr id="2" name="Group 15"/>
          <p:cNvGrpSpPr>
            <a:grpSpLocks/>
          </p:cNvGrpSpPr>
          <p:nvPr/>
        </p:nvGrpSpPr>
        <p:grpSpPr bwMode="auto">
          <a:xfrm>
            <a:off x="5219700" y="1484313"/>
            <a:ext cx="2808288" cy="3962400"/>
            <a:chOff x="884" y="1071"/>
            <a:chExt cx="1902" cy="2586"/>
          </a:xfrm>
        </p:grpSpPr>
        <p:sp>
          <p:nvSpPr>
            <p:cNvPr id="4109" name="Rectangle 16"/>
            <p:cNvSpPr>
              <a:spLocks noChangeArrowheads="1"/>
            </p:cNvSpPr>
            <p:nvPr/>
          </p:nvSpPr>
          <p:spPr bwMode="auto">
            <a:xfrm>
              <a:off x="1565" y="1071"/>
              <a:ext cx="544" cy="2586"/>
            </a:xfrm>
            <a:prstGeom prst="rect">
              <a:avLst/>
            </a:prstGeom>
            <a:solidFill>
              <a:srgbClr val="A50021"/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4110" name="Rectangle 17"/>
            <p:cNvSpPr>
              <a:spLocks noChangeArrowheads="1"/>
            </p:cNvSpPr>
            <p:nvPr/>
          </p:nvSpPr>
          <p:spPr bwMode="auto">
            <a:xfrm>
              <a:off x="884" y="1699"/>
              <a:ext cx="1902" cy="453"/>
            </a:xfrm>
            <a:prstGeom prst="rect">
              <a:avLst/>
            </a:prstGeom>
            <a:solidFill>
              <a:srgbClr val="A50021"/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92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92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92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92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900" decel="100000" fill="hold"/>
                                        <p:tgtEl>
                                          <p:spTgt spid="92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92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92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92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900" decel="100000" fill="hold"/>
                                        <p:tgtEl>
                                          <p:spTgt spid="92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92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5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770" decel="100000"/>
                                        <p:tgtEl>
                                          <p:spTgt spid="922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2" dur="770" decel="100000"/>
                                        <p:tgtEl>
                                          <p:spTgt spid="9223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3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34" dur="770" fill="hold"/>
                                        <p:tgtEl>
                                          <p:spTgt spid="92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3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36" dur="770" fill="hold"/>
                                        <p:tgtEl>
                                          <p:spTgt spid="92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3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38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770" decel="100000"/>
                                        <p:tgtEl>
                                          <p:spTgt spid="922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1" dur="770" decel="100000"/>
                                        <p:tgtEl>
                                          <p:spTgt spid="9224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4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4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43" dur="770" fill="hold"/>
                                        <p:tgtEl>
                                          <p:spTgt spid="92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44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45" dur="770" fill="hold"/>
                                        <p:tgtEl>
                                          <p:spTgt spid="92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46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47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770" decel="100000"/>
                                        <p:tgtEl>
                                          <p:spTgt spid="922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50" dur="770" decel="100000"/>
                                        <p:tgtEl>
                                          <p:spTgt spid="9225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5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5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52" dur="770" fill="hold"/>
                                        <p:tgtEl>
                                          <p:spTgt spid="92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5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54" dur="770" fill="hold"/>
                                        <p:tgtEl>
                                          <p:spTgt spid="92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5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56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770" decel="100000"/>
                                        <p:tgtEl>
                                          <p:spTgt spid="922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59" dur="770" decel="100000"/>
                                        <p:tgtEl>
                                          <p:spTgt spid="9226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6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6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61" dur="770" fill="hold"/>
                                        <p:tgtEl>
                                          <p:spTgt spid="92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6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63" dur="770" fill="hold"/>
                                        <p:tgtEl>
                                          <p:spTgt spid="92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64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65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770" decel="100000"/>
                                        <p:tgtEl>
                                          <p:spTgt spid="922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68" dur="770" decel="100000"/>
                                        <p:tgtEl>
                                          <p:spTgt spid="9227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6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7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70" dur="770" fill="hold"/>
                                        <p:tgtEl>
                                          <p:spTgt spid="92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7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72" dur="770" fill="hold"/>
                                        <p:tgtEl>
                                          <p:spTgt spid="92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7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  <p:par>
                                <p:cTn id="74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770" decel="100000"/>
                                        <p:tgtEl>
                                          <p:spTgt spid="922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7" dur="770" decel="100000"/>
                                        <p:tgtEl>
                                          <p:spTgt spid="9228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7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8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79" dur="770" fill="hold"/>
                                        <p:tgtEl>
                                          <p:spTgt spid="92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8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81" dur="770" fill="hold"/>
                                        <p:tgtEl>
                                          <p:spTgt spid="92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8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9" grpId="0" animBg="1"/>
      <p:bldP spid="9220" grpId="0" animBg="1"/>
      <p:bldP spid="9221" grpId="0" animBg="1"/>
      <p:bldP spid="9222" grpId="0" animBg="1"/>
      <p:bldP spid="9223" grpId="0" animBg="1"/>
      <p:bldP spid="9224" grpId="0" animBg="1"/>
      <p:bldP spid="9225" grpId="0" animBg="1"/>
      <p:bldP spid="9226" grpId="0" animBg="1"/>
      <p:bldP spid="9227" grpId="0" animBg="1"/>
      <p:bldP spid="9228" grpId="0" animBg="1"/>
    </p:bldLst>
  </p:timing>
</p:sld>
</file>

<file path=ppt/theme/theme1.xml><?xml version="1.0" encoding="utf-8"?>
<a:theme xmlns:a="http://schemas.openxmlformats.org/drawingml/2006/main" name="1_기본 디자인">
  <a:themeElements>
    <a:clrScheme name="1_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1_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1_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기본 디자인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468</TotalTime>
  <Words>66</Words>
  <Application>Microsoft Office PowerPoint</Application>
  <PresentationFormat>화면 슬라이드 쇼(4:3)</PresentationFormat>
  <Paragraphs>54</Paragraphs>
  <Slides>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3</vt:i4>
      </vt:variant>
    </vt:vector>
  </HeadingPairs>
  <TitlesOfParts>
    <vt:vector size="10" baseType="lpstr">
      <vt:lpstr>굴림</vt:lpstr>
      <vt:lpstr>Arial</vt:lpstr>
      <vt:lpstr>맑은 고딕</vt:lpstr>
      <vt:lpstr>Times New Roman</vt:lpstr>
      <vt:lpstr>HY강B</vt:lpstr>
      <vt:lpstr>휴먼옛체</vt:lpstr>
      <vt:lpstr>1_기본 디자인</vt:lpstr>
      <vt:lpstr>인간의 의식세계        양심과 지식의 세계</vt:lpstr>
      <vt:lpstr>바울 사도의 율법이란</vt:lpstr>
      <vt:lpstr>슬라이드 3</vt:lpstr>
    </vt:vector>
  </TitlesOfParts>
  <Company>중신교회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.</dc:creator>
  <cp:lastModifiedBy>MyHome</cp:lastModifiedBy>
  <cp:revision>25</cp:revision>
  <dcterms:created xsi:type="dcterms:W3CDTF">2006-02-25T07:33:12Z</dcterms:created>
  <dcterms:modified xsi:type="dcterms:W3CDTF">2011-08-11T08:53:05Z</dcterms:modified>
</cp:coreProperties>
</file>

<file path=docProps/thumbnail.jpeg>
</file>